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444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C11D-301E-4A62-AB52-08A1C3F0F91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5948-2A78-40E2-BBCC-DF58ED7BB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22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C11D-301E-4A62-AB52-08A1C3F0F91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5948-2A78-40E2-BBCC-DF58ED7BB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C11D-301E-4A62-AB52-08A1C3F0F91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5948-2A78-40E2-BBCC-DF58ED7BB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4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C11D-301E-4A62-AB52-08A1C3F0F91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5948-2A78-40E2-BBCC-DF58ED7BB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644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C11D-301E-4A62-AB52-08A1C3F0F91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5948-2A78-40E2-BBCC-DF58ED7BB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30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C11D-301E-4A62-AB52-08A1C3F0F91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5948-2A78-40E2-BBCC-DF58ED7BB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4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C11D-301E-4A62-AB52-08A1C3F0F91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5948-2A78-40E2-BBCC-DF58ED7BB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683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C11D-301E-4A62-AB52-08A1C3F0F91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5948-2A78-40E2-BBCC-DF58ED7BB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52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C11D-301E-4A62-AB52-08A1C3F0F91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5948-2A78-40E2-BBCC-DF58ED7BB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64451"/>
            <a:ext cx="10018713" cy="138505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57083"/>
            <a:ext cx="10018713" cy="4034118"/>
          </a:xfrm>
        </p:spPr>
        <p:txBody>
          <a:bodyPr anchor="t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C11D-301E-4A62-AB52-08A1C3F0F91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BD95948-2A78-40E2-BBCC-DF58ED7BB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5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C11D-301E-4A62-AB52-08A1C3F0F91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5948-2A78-40E2-BBCC-DF58ED7BB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31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C11D-301E-4A62-AB52-08A1C3F0F91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5948-2A78-40E2-BBCC-DF58ED7BB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90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C11D-301E-4A62-AB52-08A1C3F0F91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5948-2A78-40E2-BBCC-DF58ED7BB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6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C11D-301E-4A62-AB52-08A1C3F0F91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5948-2A78-40E2-BBCC-DF58ED7BB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74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C11D-301E-4A62-AB52-08A1C3F0F91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5948-2A78-40E2-BBCC-DF58ED7BB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97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C11D-301E-4A62-AB52-08A1C3F0F91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5948-2A78-40E2-BBCC-DF58ED7BB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53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C11D-301E-4A62-AB52-08A1C3F0F91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5948-2A78-40E2-BBCC-DF58ED7BB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88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70C11D-301E-4A62-AB52-08A1C3F0F917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D95948-2A78-40E2-BBCC-DF58ED7BB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65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centremalawi.com/" TargetMode="External"/><Relationship Id="rId2" Type="http://schemas.openxmlformats.org/officeDocument/2006/relationships/hyperlink" Target="http://www.smartcentregroup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reinier@smartcentregroup.com" TargetMode="External"/><Relationship Id="rId4" Type="http://schemas.openxmlformats.org/officeDocument/2006/relationships/hyperlink" Target="mailto:rveldman@metameta.n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AAAF8-B318-4AB5-A75B-284086FA4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418" y="362509"/>
            <a:ext cx="11675164" cy="2387600"/>
          </a:xfrm>
        </p:spPr>
        <p:txBody>
          <a:bodyPr>
            <a:noAutofit/>
          </a:bodyPr>
          <a:lstStyle/>
          <a:p>
            <a:r>
              <a:rPr lang="de-DE" sz="4800" b="1" dirty="0"/>
              <a:t>Training Entrepreneurs in Malawi in SMART </a:t>
            </a:r>
            <a:r>
              <a:rPr lang="de-DE" sz="4800" b="1" dirty="0" err="1"/>
              <a:t>Sanitation</a:t>
            </a:r>
            <a:r>
              <a:rPr lang="de-DE" sz="4800" b="1" dirty="0"/>
              <a:t> and </a:t>
            </a:r>
            <a:r>
              <a:rPr lang="de-DE" sz="4800" b="1" dirty="0" err="1"/>
              <a:t>Water</a:t>
            </a:r>
            <a:r>
              <a:rPr lang="de-DE" sz="4800" b="1" dirty="0"/>
              <a:t> Technologies</a:t>
            </a:r>
            <a:endParaRPr lang="en-GB" sz="4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3F1A3E-43CE-4D19-B997-A5B4260A7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2877"/>
            <a:ext cx="9144000" cy="3151906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Reinier Veldman</a:t>
            </a:r>
          </a:p>
          <a:p>
            <a:r>
              <a:rPr lang="nl-NL" dirty="0" err="1"/>
              <a:t>Coordinator</a:t>
            </a:r>
            <a:r>
              <a:rPr lang="nl-NL" dirty="0"/>
              <a:t> SMART Centre Group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www.smartcentregroup.com</a:t>
            </a:r>
            <a:endParaRPr lang="nl-NL" dirty="0"/>
          </a:p>
          <a:p>
            <a:r>
              <a:rPr lang="nl-NL" dirty="0">
                <a:hlinkClick r:id="rId3"/>
              </a:rPr>
              <a:t>www.smartcentremalawi.com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4"/>
              </a:rPr>
              <a:t>rveldman@metameta.nl</a:t>
            </a:r>
            <a:endParaRPr lang="nl-NL" dirty="0"/>
          </a:p>
          <a:p>
            <a:r>
              <a:rPr lang="nl-NL" dirty="0">
                <a:hlinkClick r:id="rId5"/>
              </a:rPr>
              <a:t>reinier@smartcentregroup.com</a:t>
            </a:r>
            <a:endParaRPr lang="en-GB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92B81AB-69B1-4562-9699-B2108EF95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18" y="3631967"/>
            <a:ext cx="5281657" cy="305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B0DF2-1CBF-4117-A45B-2D6AA813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SMART </a:t>
            </a:r>
            <a:r>
              <a:rPr lang="nl-NL" dirty="0" err="1"/>
              <a:t>Centres</a:t>
            </a:r>
            <a:r>
              <a:rPr lang="nl-NL" dirty="0"/>
              <a:t> train private sector in:</a:t>
            </a:r>
            <a:br>
              <a:rPr lang="nl-NL" dirty="0"/>
            </a:b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CAB1ED-D3AB-410F-A8B4-F6ED3E530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33"/>
            <a:ext cx="10515600" cy="3647125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S</a:t>
            </a:r>
            <a:r>
              <a:rPr lang="nl-NL" dirty="0"/>
              <a:t>imple</a:t>
            </a:r>
          </a:p>
          <a:p>
            <a:r>
              <a:rPr lang="nl-NL" b="1" dirty="0"/>
              <a:t>M</a:t>
            </a:r>
            <a:r>
              <a:rPr lang="nl-NL" dirty="0"/>
              <a:t>arket-</a:t>
            </a:r>
            <a:r>
              <a:rPr lang="nl-NL" dirty="0" err="1"/>
              <a:t>based</a:t>
            </a:r>
            <a:endParaRPr lang="nl-NL" dirty="0"/>
          </a:p>
          <a:p>
            <a:r>
              <a:rPr lang="nl-NL" b="1" dirty="0" err="1"/>
              <a:t>A</a:t>
            </a:r>
            <a:r>
              <a:rPr lang="nl-NL" dirty="0" err="1"/>
              <a:t>ffordable</a:t>
            </a:r>
            <a:endParaRPr lang="nl-NL" dirty="0"/>
          </a:p>
          <a:p>
            <a:r>
              <a:rPr lang="nl-NL" b="1" dirty="0" err="1"/>
              <a:t>R</a:t>
            </a:r>
            <a:r>
              <a:rPr lang="nl-NL" dirty="0" err="1"/>
              <a:t>eplicable</a:t>
            </a:r>
            <a:r>
              <a:rPr lang="nl-NL" dirty="0"/>
              <a:t> / </a:t>
            </a:r>
            <a:r>
              <a:rPr lang="nl-NL" b="1" dirty="0" err="1"/>
              <a:t>R</a:t>
            </a:r>
            <a:r>
              <a:rPr lang="nl-NL" dirty="0" err="1"/>
              <a:t>epairable</a:t>
            </a:r>
            <a:endParaRPr lang="nl-NL" dirty="0"/>
          </a:p>
          <a:p>
            <a:r>
              <a:rPr lang="nl-NL" b="1" dirty="0"/>
              <a:t>T</a:t>
            </a:r>
            <a:r>
              <a:rPr lang="nl-NL" dirty="0"/>
              <a:t>echnologies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err="1"/>
              <a:t>Choice</a:t>
            </a:r>
            <a:r>
              <a:rPr lang="nl-NL" dirty="0"/>
              <a:t> of WASH </a:t>
            </a:r>
            <a:r>
              <a:rPr lang="nl-NL" dirty="0" err="1"/>
              <a:t>technologies</a:t>
            </a:r>
            <a:r>
              <a:rPr lang="nl-NL" dirty="0"/>
              <a:t> </a:t>
            </a:r>
            <a:r>
              <a:rPr lang="nl-NL" dirty="0" err="1"/>
              <a:t>available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 err="1"/>
              <a:t>Communities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housholds</a:t>
            </a:r>
            <a:r>
              <a:rPr lang="nl-NL" dirty="0"/>
              <a:t> (</a:t>
            </a:r>
            <a:r>
              <a:rPr lang="nl-NL" dirty="0" err="1"/>
              <a:t>Self-supply</a:t>
            </a:r>
            <a:r>
              <a:rPr lang="nl-NL" dirty="0"/>
              <a:t>)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6AC5C390-E735-480C-A6B4-28184CFC0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4" y="1272232"/>
            <a:ext cx="4862833" cy="36471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0625"/>
            <a:ext cx="2400000" cy="180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7512" y="5338320"/>
            <a:ext cx="1800000" cy="135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703" y="5113320"/>
            <a:ext cx="1350000" cy="180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15" y="5113320"/>
            <a:ext cx="2400000" cy="180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637799" y="5338320"/>
            <a:ext cx="1800000" cy="135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07" y="5113320"/>
            <a:ext cx="173259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7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49BE8-3151-44AC-9FA4-02E2DF4D1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216"/>
            <a:ext cx="10515600" cy="1325563"/>
          </a:xfrm>
        </p:spPr>
        <p:txBody>
          <a:bodyPr/>
          <a:lstStyle/>
          <a:p>
            <a:pPr algn="l"/>
            <a:r>
              <a:rPr lang="nl-NL" dirty="0"/>
              <a:t>	</a:t>
            </a:r>
            <a:r>
              <a:rPr lang="nl-NL" dirty="0" err="1"/>
              <a:t>Sanitation</a:t>
            </a:r>
            <a:r>
              <a:rPr lang="nl-NL" dirty="0"/>
              <a:t> </a:t>
            </a:r>
            <a:r>
              <a:rPr lang="nl-NL" dirty="0" err="1"/>
              <a:t>products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449415-9878-4F8A-AB42-EC1DA1E8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779"/>
            <a:ext cx="10515600" cy="4351338"/>
          </a:xfrm>
        </p:spPr>
        <p:txBody>
          <a:bodyPr/>
          <a:lstStyle/>
          <a:p>
            <a:r>
              <a:rPr lang="nl-NL" dirty="0" err="1"/>
              <a:t>Satopan</a:t>
            </a:r>
            <a:r>
              <a:rPr lang="nl-NL" dirty="0"/>
              <a:t> / flapper</a:t>
            </a:r>
          </a:p>
          <a:p>
            <a:r>
              <a:rPr lang="nl-NL" dirty="0"/>
              <a:t>Cement pedestal</a:t>
            </a:r>
          </a:p>
          <a:p>
            <a:r>
              <a:rPr lang="nl-NL" dirty="0" err="1"/>
              <a:t>Corbelled</a:t>
            </a:r>
            <a:r>
              <a:rPr lang="nl-NL" dirty="0"/>
              <a:t> latrine</a:t>
            </a:r>
          </a:p>
          <a:p>
            <a:r>
              <a:rPr lang="nl-NL" dirty="0"/>
              <a:t>Water filters</a:t>
            </a:r>
            <a:endParaRPr lang="en-GB" dirty="0"/>
          </a:p>
        </p:txBody>
      </p:sp>
      <p:pic>
        <p:nvPicPr>
          <p:cNvPr id="5" name="Afbeelding 4" descr="Afbeelding met buiten, grond, gras, gebouw&#10;&#10;Automatisch gegenereerde beschrijving">
            <a:extLst>
              <a:ext uri="{FF2B5EF4-FFF2-40B4-BE49-F238E27FC236}">
                <a16:creationId xmlns:a16="http://schemas.microsoft.com/office/drawing/2014/main" id="{B62EA44B-06E3-463C-B431-B48EFAA19B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2" y="-69545"/>
            <a:ext cx="5153465" cy="3865099"/>
          </a:xfrm>
          <a:prstGeom prst="rect">
            <a:avLst/>
          </a:prstGeom>
        </p:spPr>
      </p:pic>
      <p:pic>
        <p:nvPicPr>
          <p:cNvPr id="7" name="Afbeelding 6" descr="Afbeelding met gras, persoon, buiten, man&#10;&#10;Automatisch gegenereerde beschrijving">
            <a:extLst>
              <a:ext uri="{FF2B5EF4-FFF2-40B4-BE49-F238E27FC236}">
                <a16:creationId xmlns:a16="http://schemas.microsoft.com/office/drawing/2014/main" id="{11A4142D-BE7E-40FC-975F-59D20D831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4014"/>
            <a:ext cx="2464405" cy="3285873"/>
          </a:xfrm>
          <a:prstGeom prst="rect">
            <a:avLst/>
          </a:prstGeom>
        </p:spPr>
      </p:pic>
      <p:pic>
        <p:nvPicPr>
          <p:cNvPr id="9" name="Afbeelding 8" descr="Afbeelding met grond, persoon, man, zitten&#10;&#10;Automatisch gegenereerde beschrijving">
            <a:extLst>
              <a:ext uri="{FF2B5EF4-FFF2-40B4-BE49-F238E27FC236}">
                <a16:creationId xmlns:a16="http://schemas.microsoft.com/office/drawing/2014/main" id="{FB4E9EBD-D28F-4071-8F54-267E14010B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05" y="3594014"/>
            <a:ext cx="4338952" cy="3254214"/>
          </a:xfrm>
          <a:prstGeom prst="rect">
            <a:avLst/>
          </a:prstGeom>
        </p:spPr>
      </p:pic>
      <p:pic>
        <p:nvPicPr>
          <p:cNvPr id="10" name="Content Placeholder 3" descr="2014-03-19 16.08.23.jpg">
            <a:extLst>
              <a:ext uri="{FF2B5EF4-FFF2-40B4-BE49-F238E27FC236}">
                <a16:creationId xmlns:a16="http://schemas.microsoft.com/office/drawing/2014/main" id="{99E41764-3DDD-4485-AB52-7FD3FCDA6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59" y="3594038"/>
            <a:ext cx="3671271" cy="32770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130" y="3595735"/>
            <a:ext cx="1921857" cy="32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8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1093BD-5B19-4E07-966D-27710231D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1492"/>
            <a:ext cx="10515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err="1"/>
              <a:t>Challenges</a:t>
            </a:r>
            <a:endParaRPr lang="nl-NL" sz="4000" dirty="0"/>
          </a:p>
          <a:p>
            <a:r>
              <a:rPr lang="en-GB" dirty="0"/>
              <a:t>Guarantee that entrepreneurs deliver quality </a:t>
            </a:r>
            <a:endParaRPr lang="nl-NL" dirty="0"/>
          </a:p>
          <a:p>
            <a:r>
              <a:rPr lang="nl-NL" dirty="0" err="1"/>
              <a:t>Finding</a:t>
            </a:r>
            <a:r>
              <a:rPr lang="nl-NL" dirty="0"/>
              <a:t> </a:t>
            </a:r>
            <a:r>
              <a:rPr lang="en-GB" dirty="0"/>
              <a:t>‘entrepreneurs’ with a business mind</a:t>
            </a:r>
          </a:p>
          <a:p>
            <a:r>
              <a:rPr lang="en-GB" dirty="0"/>
              <a:t>Understanding of private sector by sector is limited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4000" dirty="0"/>
              <a:t>Questions</a:t>
            </a:r>
          </a:p>
          <a:p>
            <a:pPr marL="0" indent="0">
              <a:buNone/>
            </a:pPr>
            <a:r>
              <a:rPr lang="en-GB" dirty="0"/>
              <a:t>How to:</a:t>
            </a:r>
          </a:p>
          <a:p>
            <a:r>
              <a:rPr lang="en-GB" dirty="0"/>
              <a:t>Reduce cost of Sanitation technologies?</a:t>
            </a:r>
          </a:p>
          <a:p>
            <a:r>
              <a:rPr lang="en-GB" dirty="0"/>
              <a:t>Scale affordable Sanitation technologies? </a:t>
            </a:r>
          </a:p>
          <a:p>
            <a:pPr marL="0" indent="0">
              <a:buNone/>
            </a:pPr>
            <a:r>
              <a:rPr lang="en-GB" dirty="0"/>
              <a:t>	Micro credits?  Training programs? Certification? TVET’S?, ..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055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925E7-FC96-42C1-B9A2-23010460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!</a:t>
            </a: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8BF0FA7-1D8E-4247-8979-C2B9067CB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63" y="568199"/>
            <a:ext cx="7843953" cy="5882965"/>
          </a:xfr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6418522-F9AC-4386-B76A-7AD33B32C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84" y="3669900"/>
            <a:ext cx="5281657" cy="305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73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85</TotalTime>
  <Words>111</Words>
  <Application>Microsoft Office PowerPoint</Application>
  <PresentationFormat>Breedbeeld</PresentationFormat>
  <Paragraphs>34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Corbel</vt:lpstr>
      <vt:lpstr>Parallax</vt:lpstr>
      <vt:lpstr>Training Entrepreneurs in Malawi in SMART Sanitation and Water Technologies</vt:lpstr>
      <vt:lpstr>SMART Centres train private sector in: </vt:lpstr>
      <vt:lpstr> Sanitation products</vt:lpstr>
      <vt:lpstr>PowerPoint-presentatie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entrepreneurs in Malawi in SMART sanitation and water technologies</dc:title>
  <dc:creator>Reinier Veldman</dc:creator>
  <cp:lastModifiedBy>Reinier Veldman</cp:lastModifiedBy>
  <cp:revision>10</cp:revision>
  <dcterms:created xsi:type="dcterms:W3CDTF">2019-08-15T14:47:06Z</dcterms:created>
  <dcterms:modified xsi:type="dcterms:W3CDTF">2019-08-21T12:33:20Z</dcterms:modified>
</cp:coreProperties>
</file>